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6" d="100"/>
          <a:sy n="126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A6AA9-4618-4813-AB70-A3D74E1BF331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A1625-7890-4A7B-B19D-04EF8D719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2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34883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2A75E2E-FAD2-404B-AC71-5829AB22487A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34884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3488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38DC07F-5C32-4771-B01A-EC456B73AFBC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6348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A5F7FD39-B723-4C85-8E0E-A4CB0621EE30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6348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8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5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5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F650749-5600-45D7-8E2E-47A5875FB52C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Notes/Handouts</a:t>
            </a:r>
          </a:p>
        </p:txBody>
      </p:sp>
      <p:sp>
        <p:nvSpPr>
          <p:cNvPr id="636931" name="Date Placeholder 2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6662F2DC-F520-4F1C-B73E-63A5D2D5CD8D}" type="datetime1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1/6/2012</a:t>
            </a:fld>
            <a:endParaRPr lang="en-US" smtClean="0"/>
          </a:p>
        </p:txBody>
      </p:sp>
      <p:sp>
        <p:nvSpPr>
          <p:cNvPr id="636932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NJ Training TY 2008</a:t>
            </a:r>
          </a:p>
        </p:txBody>
      </p:sp>
      <p:sp>
        <p:nvSpPr>
          <p:cNvPr id="636933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433FCDF-18D0-48A6-9DD0-2A4453B750BB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6369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 eaLnBrk="1" hangingPunct="1"/>
            <a:fld id="{53FEFD78-8CAD-4818-BA7D-FDD1B6B415DB}" type="slidenum">
              <a:rPr lang="en-US" sz="1200"/>
              <a:pPr algn="r" eaLnBrk="1" hangingPunct="1"/>
              <a:t>3</a:t>
            </a:fld>
            <a:endParaRPr lang="en-US" sz="1200"/>
          </a:p>
        </p:txBody>
      </p:sp>
      <p:sp>
        <p:nvSpPr>
          <p:cNvPr id="6369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69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1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6046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6046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09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038600"/>
            <a:ext cx="77724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26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7244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9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4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0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3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9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0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58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Calibri" pitchFamily="34" charset="0"/>
                <a:ea typeface="ＭＳ Ｐゴシック" pitchFamily="-65" charset="-128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5805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Calibri" pitchFamily="34" charset="0"/>
                  <a:ea typeface="ＭＳ Ｐゴシック" pitchFamily="-65" charset="-128"/>
                </a:endParaRPr>
              </a:p>
            </p:txBody>
          </p:sp>
          <p:sp>
            <p:nvSpPr>
              <p:cNvPr id="25805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ea typeface="+mn-ea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3975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F788F223-A733-4D4F-8A4E-568E2337120D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258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08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ea typeface="ＭＳ Ｐゴシック" pitchFamily="-65" charset="-128"/>
              </a:defRPr>
            </a:lvl1pPr>
          </a:lstStyle>
          <a:p>
            <a:fld id="{8AF5AD85-6CED-4733-87B3-352B25C5126B}" type="slidenum">
              <a:rPr lang="en-US" smtClean="0"/>
              <a:t>‹#›</a:t>
            </a:fld>
            <a:endParaRPr lang="en-US"/>
          </a:p>
        </p:txBody>
      </p:sp>
      <p:sp>
        <p:nvSpPr>
          <p:cNvPr id="25806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Unemployment Compensation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Form 1040 Line 19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17 Chapter 12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Pub 4012 Tab 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8" name="~PP22430.WAV">
            <a:hlinkClick r:id="" action="ppaction://media"/>
          </p:cNvPr>
          <p:cNvPicPr>
            <a:picLocks noRot="1" noChangeAspect="1"/>
          </p:cNvPicPr>
          <p:nvPr>
            <a:wavAudioFile r:embed="rId1" name="~PP2912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2971800" y="152400"/>
            <a:ext cx="586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en-US" sz="1400" dirty="0"/>
              <a:t>4491-13 Income - Unemployment Compensation v11.0 </a:t>
            </a:r>
            <a:r>
              <a:rPr lang="en-US" sz="1400" dirty="0" smtClean="0"/>
              <a:t>VO.pptx</a:t>
            </a:r>
            <a:endParaRPr lang="en-US" sz="1400" dirty="0"/>
          </a:p>
        </p:txBody>
      </p:sp>
      <p:sp>
        <p:nvSpPr>
          <p:cNvPr id="225286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5287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B3AA38A-0DCC-40BC-9CE2-82E131CD8CD6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/>
          </a:p>
        </p:txBody>
      </p:sp>
      <p:sp>
        <p:nvSpPr>
          <p:cNvPr id="225288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54280"/>
      </p:ext>
    </p:extLst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Unemployment Considerations</a:t>
            </a:r>
          </a:p>
        </p:txBody>
      </p:sp>
      <p:sp>
        <p:nvSpPr>
          <p:cNvPr id="2263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In TaxWise, enter the information shown on the paper 1099-G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Unemployment compensation is NOT taxable in NJ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  <p:sp>
        <p:nvSpPr>
          <p:cNvPr id="226308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63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9BD3EC9-FB5C-445D-9E09-37E602487C45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mtClean="0"/>
          </a:p>
        </p:txBody>
      </p:sp>
      <p:sp>
        <p:nvSpPr>
          <p:cNvPr id="226310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8" name="~PP12430.WAV">
            <a:hlinkClick r:id="" action="ppaction://media"/>
          </p:cNvPr>
          <p:cNvPicPr>
            <a:picLocks noRot="1" noChangeAspect="1"/>
          </p:cNvPicPr>
          <p:nvPr>
            <a:wavAudioFile r:embed="rId1" name="~PP1567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608574"/>
      </p:ext>
    </p:extLst>
  </p:cSld>
  <p:clrMapOvr>
    <a:masterClrMapping/>
  </p:clrMapOvr>
  <p:transition advTm="225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Unemployment Worksheet</a:t>
            </a:r>
          </a:p>
        </p:txBody>
      </p:sp>
      <p:pic>
        <p:nvPicPr>
          <p:cNvPr id="227331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8001000" cy="4327525"/>
          </a:xfrm>
        </p:spPr>
      </p:pic>
      <p:sp>
        <p:nvSpPr>
          <p:cNvPr id="227332" name="Text Box 5"/>
          <p:cNvSpPr txBox="1">
            <a:spLocks noChangeArrowheads="1"/>
          </p:cNvSpPr>
          <p:nvPr/>
        </p:nvSpPr>
        <p:spPr bwMode="auto">
          <a:xfrm>
            <a:off x="5105400" y="3429000"/>
            <a:ext cx="1893888" cy="274638"/>
          </a:xfrm>
          <a:prstGeom prst="rect">
            <a:avLst/>
          </a:prstGeom>
          <a:solidFill>
            <a:srgbClr val="FFFF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1200" b="1"/>
              <a:t>2008 and repaid in 2008</a:t>
            </a:r>
          </a:p>
        </p:txBody>
      </p:sp>
      <p:sp>
        <p:nvSpPr>
          <p:cNvPr id="227333" name="Text Box 6"/>
          <p:cNvSpPr txBox="1">
            <a:spLocks noChangeArrowheads="1"/>
          </p:cNvSpPr>
          <p:nvPr/>
        </p:nvSpPr>
        <p:spPr bwMode="auto">
          <a:xfrm rot="10804725" flipV="1">
            <a:off x="2667000" y="3657600"/>
            <a:ext cx="685800" cy="21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r>
              <a:rPr lang="en-US" sz="800" b="1">
                <a:solidFill>
                  <a:srgbClr val="A50021"/>
                </a:solidFill>
              </a:rPr>
              <a:t>pre=-2008</a:t>
            </a:r>
          </a:p>
        </p:txBody>
      </p:sp>
      <p:sp>
        <p:nvSpPr>
          <p:cNvPr id="227334" name="Rectangle 8"/>
          <p:cNvSpPr>
            <a:spLocks noChangeArrowheads="1"/>
          </p:cNvSpPr>
          <p:nvPr/>
        </p:nvSpPr>
        <p:spPr bwMode="auto">
          <a:xfrm>
            <a:off x="8229600" y="16764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/>
              <a:t>2009</a:t>
            </a:r>
          </a:p>
        </p:txBody>
      </p:sp>
      <p:sp>
        <p:nvSpPr>
          <p:cNvPr id="227335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12/29/2011</a:t>
            </a:r>
            <a:endParaRPr lang="en-US"/>
          </a:p>
        </p:txBody>
      </p:sp>
      <p:sp>
        <p:nvSpPr>
          <p:cNvPr id="22733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532A5EF-AE73-4644-AE95-7FD28EB50537}" type="slidenum">
              <a:rPr lang="en-US" smtClean="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/>
          </a:p>
        </p:txBody>
      </p:sp>
      <p:sp>
        <p:nvSpPr>
          <p:cNvPr id="227337" name="Footer Placeholder 9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Tax Law Training (NJ) TY2011 v11.0</a:t>
            </a:r>
            <a:endParaRPr lang="en-US"/>
          </a:p>
        </p:txBody>
      </p:sp>
      <p:pic>
        <p:nvPicPr>
          <p:cNvPr id="12" name="~PP22430.WAV">
            <a:hlinkClick r:id="" action="ppaction://media"/>
          </p:cNvPr>
          <p:cNvPicPr>
            <a:picLocks noRot="1" noChangeAspect="1"/>
          </p:cNvPicPr>
          <p:nvPr>
            <a:wavAudioFile r:embed="rId1" name="~PP2357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325" y="64103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511110"/>
      </p:ext>
    </p:extLst>
  </p:cSld>
  <p:clrMapOvr>
    <a:masterClrMapping/>
  </p:clrMapOvr>
  <p:transition advTm="226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NJ Template 06">
      <a:majorFont>
        <a:latin typeface="Calibri"/>
        <a:ea typeface="ＭＳ Ｐゴシック"/>
        <a:cs typeface="ＭＳ Ｐゴシック"/>
      </a:majorFont>
      <a:minorFont>
        <a:latin typeface="Calibri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4491 NJ</Template>
  <TotalTime>0</TotalTime>
  <Words>100</Words>
  <Application>Microsoft Office PowerPoint</Application>
  <PresentationFormat>On-screen Show (4:3)</PresentationFormat>
  <Paragraphs>32</Paragraphs>
  <Slides>3</Slides>
  <Notes>3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NJ Template 06</vt:lpstr>
      <vt:lpstr>Unemployment Compensation</vt:lpstr>
      <vt:lpstr>Unemployment Considerations</vt:lpstr>
      <vt:lpstr>Unemployment Worksheet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Unemployment Compensation</dc:title>
  <dc:creator>HershAl</dc:creator>
  <cp:lastModifiedBy>HershAl</cp:lastModifiedBy>
  <cp:revision>2</cp:revision>
  <dcterms:created xsi:type="dcterms:W3CDTF">2012-01-07T00:34:26Z</dcterms:created>
  <dcterms:modified xsi:type="dcterms:W3CDTF">2012-01-07T00:34:26Z</dcterms:modified>
</cp:coreProperties>
</file>